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25700" cy="1066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18917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27379" y="584200"/>
            <a:ext cx="18917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470558" y="5842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1902358" y="584200"/>
            <a:ext cx="18917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7" name=""/>
          <p:cNvSpPr/>
          <p:nvPr/>
        </p:nvSpPr>
        <p:spPr>
          <a:xfrm>
            <a:off x="2205837" y="584200"/>
            <a:ext cx="245668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...</a:t>
            </a:r>
          </a:p>
        </p:txBody>
      </p:sp>
      <p:sp>
        <p:nvSpPr>
          <p:cNvPr id="8" name=""/>
          <p:cNvSpPr/>
          <p:nvPr/>
        </p:nvSpPr>
        <p:spPr>
          <a:xfrm>
            <a:off x="2565806" y="584200"/>
            <a:ext cx="18917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9" name=""/>
          <p:cNvSpPr/>
          <p:nvPr/>
        </p:nvSpPr>
        <p:spPr>
          <a:xfrm>
            <a:off x="584200" y="1117600"/>
            <a:ext cx="217078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BIG</a:t>
            </a:r>
          </a:p>
        </p:txBody>
      </p:sp>
      <p:cxnSp>
        <p:nvCxnSpPr>
          <p:cNvPr id="10" name=""/>
          <p:cNvCxnSpPr/>
          <p:nvPr/>
        </p:nvCxnSpPr>
        <p:spPr>
          <a:xfrm>
            <a:off x="678789" y="863600"/>
            <a:ext cx="0" cy="254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1121968" y="863600"/>
            <a:ext cx="0" cy="254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1559458" y="863600"/>
            <a:ext cx="0" cy="254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1996948" y="863600"/>
            <a:ext cx="0" cy="254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2660396" y="863600"/>
            <a:ext cx="0" cy="254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